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56" r:id="rId6"/>
    <p:sldId id="261" r:id="rId7"/>
    <p:sldId id="262" r:id="rId8"/>
    <p:sldId id="268" r:id="rId9"/>
    <p:sldId id="264" r:id="rId10"/>
    <p:sldId id="265" r:id="rId11"/>
    <p:sldId id="266" r:id="rId12"/>
    <p:sldId id="263" r:id="rId13"/>
    <p:sldId id="267" r:id="rId14"/>
    <p:sldId id="272" r:id="rId15"/>
    <p:sldId id="269" r:id="rId16"/>
    <p:sldId id="271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00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25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3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8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0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12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97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7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3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10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0FA69-B693-445F-A1B7-7EEAD56450B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AD5D4-71D6-42C7-87CF-20F39FB6FF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31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 = 0.125”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913" y="4956421"/>
                <a:ext cx="4057777" cy="11687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 = 0.05” (1.27 mm)</a:t>
            </a:r>
            <a:endParaRPr lang="en-US" sz="3200" dirty="0"/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Human Knuckle Model</a:t>
            </a:r>
            <a:endParaRPr lang="en-US" sz="3600" b="1" dirty="0"/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0.1677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Across Two Samples:  2.3” and 2.31”</a:t>
            </a:r>
            <a:endParaRPr lang="en-US" dirty="0"/>
          </a:p>
        </p:txBody>
      </p:sp>
      <p:pic>
        <p:nvPicPr>
          <p:cNvPr id="3074" name="Picture 2" descr="https://lh7-rt.googleusercontent.com/docsz/AD_4nXdEWoJ2Hq6FsrAKLS8OPMYLWzB0qm1L6rjTm7Z64DfCyIZR-KgHSdZj3qD8B9epOvUne8TPwDSIr6F_sPO3D5lwdCUJX0iKDtIE-t1JCFqWTaPDdlEOJNfZ48smNNYJ4pKn-fLqs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1" y="2248168"/>
            <a:ext cx="5882859" cy="446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86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Reapplication Issues</a:t>
            </a:r>
            <a:endParaRPr lang="en-US" dirty="0"/>
          </a:p>
        </p:txBody>
      </p:sp>
      <p:pic>
        <p:nvPicPr>
          <p:cNvPr id="5" name="Picture 2" descr="https://lh7-rt.googleusercontent.com/docsz/AD_4nXdsIJ3e2uZ6eshBTU40OEdfFjBCFVATI0HUOf0X80NsfsbOlGYZgg6DdL19PL1Q4ihQJZzhQDD50ahHsv00BzbhuOYUGqBQFOG_bZ_XpPrOnj5bcApo5begfF2cjZt3z2YVaY9y?key=BY398CqP47pJlkV9W7-0r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24" y="2485427"/>
            <a:ext cx="2857936" cy="387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G_014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3258" y="1690688"/>
            <a:ext cx="2808568" cy="4956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9772" y="1690688"/>
            <a:ext cx="306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Solved by Adding More Silicone to Inlet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57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lh7-rt.googleusercontent.com/docsz/AD_4nXdGfi9uP9oTz3aN8c2sG2H2v_WX_Yp0Ddsl_MNy4G46mzdwynMsH5OA8dAphuX1N7uGrZX7JvchIdoSKDoAvRj69FU7kyCtUmqpXSbF_bkE2zBfIoJUwtydV71sgl_uHJ5ZI8IlG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22" y="1634049"/>
            <a:ext cx="4870016" cy="369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lh7-rt.googleusercontent.com/docsz/AD_4nXdN8PLfk3xfjHIYniKgh__796qlUR9QxS52yI_QG464wtAKpVr8wSpjM5_mkylD6v1CysPJGSUd-nUTTBje59a-4LX_bnc3fOHhiHlJ1KODe5CpTzbemiMDxFWAM7ZVtEdd0wRXJA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31" y="1619858"/>
            <a:ext cx="6405315" cy="352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Reapplication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15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 Testing:  Monday….</a:t>
            </a:r>
            <a:endParaRPr lang="en-US" dirty="0"/>
          </a:p>
        </p:txBody>
      </p:sp>
      <p:pic>
        <p:nvPicPr>
          <p:cNvPr id="5122" name="Picture 2" descr="https://lh7-rt.googleusercontent.com/docsz/AD_4nXfIPTBrG7yEAQD1x2Uc28rTKsLL2w1hTBLL52Q9sbinAcZ6mpVzBTHTlJmoAkdq46CtWimfeAsKjOIxtI3rzsvWLUimw_3gAXOhkFHKJL6q_0yDytKk8IaoNn2GBMZEb9wcYoLZS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718" y="1526336"/>
            <a:ext cx="4574563" cy="508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6962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6700" y="2327275"/>
            <a:ext cx="10515600" cy="1325563"/>
          </a:xfrm>
        </p:spPr>
        <p:txBody>
          <a:bodyPr/>
          <a:lstStyle/>
          <a:p>
            <a:r>
              <a:rPr lang="en-US" b="1" dirty="0" smtClean="0"/>
              <a:t>12/12/2024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8641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7-rt.googleusercontent.com/docsz/AD_4nXdEmMER8CyH_UpUkhoZ6fnnVUAtdx63pLvWxy1JrQWJjisy2YpeEvZIeFVvm5FX0l7Wr42AmkiEk3WBCxdtMwU6e1LGQ-IqGgSKjDUHO1qBJzHMs_IZjcX-wgX_EB1Nm6HGjcq6XQ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350836"/>
            <a:ext cx="8167687" cy="6210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932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eyKiGFDAvfgXn70gMA-TspvRfDxs6-tXwFb2nRbUooH49cngUnpq7s75OzpHEE9TsMJKANDc4V4ZrwOw4MFLxzVA8RXTaBw18ub2IUpneGf7PDBRhMGcf3DeOGUsDLu0ZSXhedf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13" y="1246185"/>
            <a:ext cx="5278700" cy="403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7-rt.googleusercontent.com/docsz/AD_4nXd3KDP8kpB5xwIhRFe2LLjejoHTBCa1Mr84KGnTuVXIT1n1wSKfC2Wfmd5nFHuIrCu5rGFhodtOWd3e2VRZx_2MafXbLdddxiMI-kaHhhR-rgUT_Yox7n6t2KNFhACd7JxglFnF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13" y="1447798"/>
            <a:ext cx="6568456" cy="363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468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7-rt.googleusercontent.com/docsz/AD_4nXeK4toAycpWY83Q1LhtNRd8k7yEDQ69Qq58x36vp5cRHM_YP2IBiR2Bkum9FOIWUu4yZ5-Wmkc2DRua33-mDJjSRyi-fe7Rynfqx2ksZhcN14hWzE_QslbgSq8MmfJk3ZSJ4wnu4w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0" y="561803"/>
            <a:ext cx="8007081" cy="611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 rot="20513214">
            <a:off x="2870830" y="4276523"/>
            <a:ext cx="7277238" cy="10782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1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</a:t>
            </a:r>
            <a:endParaRPr lang="en-US" sz="32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 smtClean="0">
                    <a:solidFill>
                      <a:srgbClr val="FF0000"/>
                    </a:solidFill>
                  </a:rPr>
                  <a:t> = 0.25”</a:t>
                </a:r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742499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Auto Bender Model</a:t>
            </a:r>
            <a:endParaRPr lang="en-US" sz="3600" b="1" dirty="0"/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 smtClean="0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 smtClean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~  0.4 </a:t>
            </a:r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or </a:t>
            </a:r>
            <a:r>
              <a:rPr lang="en-US" b="1" dirty="0" smtClean="0">
                <a:solidFill>
                  <a:srgbClr val="595959"/>
                </a:solidFill>
                <a:latin typeface="Arial" panose="020B0604020202020204" pitchFamily="34" charset="0"/>
              </a:rPr>
              <a:t>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7-rt.googleusercontent.com/docsz/AD_4nXfU2n88Q25SCkn-8xcwcDowyInBo9fzvM4o3IxaXhAMKxQFjRedXnoxQgojZjE8D96zqPfaRj9jS8lLTWxzHcM850jGJqbl2COmxBruC3PzTDBu2ysaG9DhBTNN2CbWCFVCUsRU7RnftkKU7idRbFW8DFLp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593" y="1516966"/>
            <a:ext cx="6207634" cy="47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2861" y="267286"/>
            <a:ext cx="6836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As a reminder….Sample ABS_100</a:t>
            </a:r>
            <a:endParaRPr lang="en-US" sz="3200" b="1" dirty="0"/>
          </a:p>
        </p:txBody>
      </p:sp>
      <p:pic>
        <p:nvPicPr>
          <p:cNvPr id="4100" name="Picture 4" descr="https://lh7-rt.googleusercontent.com/docsz/AD_4nXc4HscwY0nkKY15bQNXrCyXXOqf_CnrslcYfygLuJV6wRFKvaQw-AnWQeZ9U08l1RZN2OdDQ7l1q-nkHAyUS1e1WYxfnJuEUkwwOmJQGV0UgpwRxXfx3_9QXmOJy8wUwQFdMjPDb555WsQAZNmRoVaSg4Cg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81" y="2111008"/>
            <a:ext cx="2705100" cy="311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973994" y="999848"/>
            <a:ext cx="2110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40% elongation</a:t>
            </a:r>
            <a:endParaRPr lang="en-US" b="1" dirty="0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10607040" y="1369180"/>
            <a:ext cx="422031" cy="403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7-rt.googleusercontent.com/docsz/AD_4nXfQ_p_2dDuFqREO_Njq--o-yXMkm8cbIdTd04picuYLRbTqbC-pUDqr-1H5hpSo3o96rVa7mtj5lPSrQkLPzcKGbj1uy5wGQb2mLwsru-3D8w_naIae5NzDeIAddH_q_UwD60x0zA?key=BY398CqP47pJlkV9W7-0rw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77" y="1417661"/>
            <a:ext cx="9359286" cy="4743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𝐿𝑀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𝑐h𝑎𝑛𝑛𝑒𝑙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04" y="717453"/>
                <a:ext cx="3144259" cy="307777"/>
              </a:xfrm>
              <a:prstGeom prst="rect">
                <a:avLst/>
              </a:prstGeom>
              <a:blipFill>
                <a:blip r:embed="rId3"/>
                <a:stretch>
                  <a:fillRect l="-1357" r="-1163" b="-3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8947052" y="1125416"/>
            <a:ext cx="781011" cy="11676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03767" y="2293034"/>
            <a:ext cx="2222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Sample Length (not LM channel length)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78105" y="4248443"/>
            <a:ext cx="0" cy="1350499"/>
          </a:xfrm>
          <a:prstGeom prst="lin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78105" y="5219114"/>
            <a:ext cx="844061" cy="94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93365" y="6200281"/>
            <a:ext cx="6860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Previous slide results strained to 40% elongation at L = 1.67”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14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7-rt.googleusercontent.com/docsz/AD_4nXeRIbsDrA6TXGBYo4oqUSgC-8j8I2Zi6RXXmaRlJUa3_aTudNusbegll-Lc93kRblsqAy7PORxncjCQXP-tc8BBJM9gqIaEzJiwp0PF7xyCbGtD3DF3sjLS_2knWBndFVT6HDlfA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4" y="1470123"/>
            <a:ext cx="5613868" cy="421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23163" y="866937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44.5% elongation</a:t>
            </a:r>
            <a:endParaRPr lang="en-US" b="1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99938" y="1236269"/>
            <a:ext cx="464234" cy="4659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566031" y="2391508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566031" y="2391508"/>
            <a:ext cx="37982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9931791" y="2366913"/>
            <a:ext cx="14067" cy="24196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64373" y="4835746"/>
            <a:ext cx="2415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0.02” x 0.02” square cross-section channels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426890" y="2047164"/>
            <a:ext cx="27295" cy="27393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70024" y="3139664"/>
            <a:ext cx="1091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1.5” sample length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266830" y="2156346"/>
            <a:ext cx="9053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85630" y="1665535"/>
            <a:ext cx="16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0.25” width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70474" y="145283"/>
            <a:ext cx="489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New Sample 11_21_2024</a:t>
            </a:r>
            <a:endParaRPr lang="en-US" sz="3200" b="1" dirty="0"/>
          </a:p>
        </p:txBody>
      </p:sp>
      <p:pic>
        <p:nvPicPr>
          <p:cNvPr id="1028" name="Picture 4" descr="https://lh7-rt.googleusercontent.com/docsz/AD_4nXeEtecUvfzS_joqOm_DYH6r7CNQxQlWPfVCDiUqaoeLyiS78DntplETfBeTKA--RQugNcXMgix_9R4fcf7-71mfIf_feu4S3Ojobevk4y-QNPHwSU_YaAdgkf4E2XxWpkjYIHge?key=BY398CqP47pJlkV9W7-0r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45" y="1143875"/>
            <a:ext cx="2534104" cy="20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351692"/>
            <a:ext cx="4529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Wire Lead Gauge size CHANGED TO  = 30 (from 28)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987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7-rt.googleusercontent.com/docsz/AD_4nXctS2HGyDTR8AUn95xbSaNDYehqcg4MP7grydMOTtEDsJExw-8QteXdRhSi-eV04CgJhaoq2G-JGRWec9qSNk_oKM0Q3avW5FJbcOJmx3xZmjEGRN8EGiYVFM0loTWyC7WWrmNl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12" y="1231558"/>
            <a:ext cx="8861491" cy="487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6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2.27” Long -&gt; will test Monday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047" y="2067218"/>
            <a:ext cx="5401857" cy="343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0717" y="2967648"/>
            <a:ext cx="10515600" cy="1325563"/>
          </a:xfrm>
        </p:spPr>
        <p:txBody>
          <a:bodyPr/>
          <a:lstStyle/>
          <a:p>
            <a:r>
              <a:rPr lang="en-US" dirty="0" smtClean="0"/>
              <a:t>12_5_2024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4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Sample Lengths</a:t>
            </a:r>
            <a:endParaRPr lang="en-US" dirty="0"/>
          </a:p>
        </p:txBody>
      </p:sp>
      <p:pic>
        <p:nvPicPr>
          <p:cNvPr id="2050" name="Picture 2" descr="https://lh7-rt.googleusercontent.com/docsz/AD_4nXdBVLgvu73e9mx4ZrQKZfAuu142dhJdMyMs9i6FaTrA6P_B5LHmGjOCm0jz8iZ1b08wJ6ER5YWTQYWLhdb5YPgowItgfn471aDk089MwUiPC8zEUUG1Bb1_LqdmXYZ_Ym4CVWcevA?key=BY398CqP47pJlkV9W7-0r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148" y="1690688"/>
            <a:ext cx="6214544" cy="472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412480" y="2672862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00343" y="2303530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2.31 inches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412480" y="1615496"/>
            <a:ext cx="998806" cy="3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00343" y="1246164"/>
            <a:ext cx="1853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inches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5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9061</TotalTime>
  <Words>236</Words>
  <Application>Microsoft Office PowerPoint</Application>
  <PresentationFormat>Widescreen</PresentationFormat>
  <Paragraphs>41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2.27” Long -&gt; will test Monday</vt:lpstr>
      <vt:lpstr>12_5_2024</vt:lpstr>
      <vt:lpstr>Comparing Sample Lengths</vt:lpstr>
      <vt:lpstr>Across Two Samples:  2.3” and 2.31”</vt:lpstr>
      <vt:lpstr>Initial Reapplication Issues</vt:lpstr>
      <vt:lpstr>Reapplication 3x</vt:lpstr>
      <vt:lpstr>Angle Testing:  Monday….</vt:lpstr>
      <vt:lpstr>12/12/2024</vt:lpstr>
      <vt:lpstr>PowerPoint Presentation</vt:lpstr>
      <vt:lpstr>PowerPoint Presentation</vt:lpstr>
      <vt:lpstr>PowerPoint Presentation</vt:lpstr>
    </vt:vector>
  </TitlesOfParts>
  <Company>Cal Maritime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Oppenheim, Tomas</dc:creator>
  <cp:lastModifiedBy>Oppenheim, Tomas</cp:lastModifiedBy>
  <cp:revision>16</cp:revision>
  <dcterms:created xsi:type="dcterms:W3CDTF">2024-11-21T18:07:37Z</dcterms:created>
  <dcterms:modified xsi:type="dcterms:W3CDTF">2024-12-12T19:43:24Z</dcterms:modified>
</cp:coreProperties>
</file>